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 Roman Empire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Brief Overview of the Ancient Roman Empire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Foundation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was founded in 27 BCE by Augustus Caesar after the end of the Roman Republic.</a:t>
            </a:r>
          </a:p>
          <a:p>
            <a:pPr>
              <a:spcAft>
                <a:spcPts val="720"/>
              </a:spcAft>
            </a:pPr>
            <a:r>
              <a:rPr sz="1800"/>
              <a:t>Augustus established a centralized imperial government that would last for centuries and influence Western civilization.</a:t>
            </a:r>
          </a:p>
          <a:p>
            <a:pPr>
              <a:spcAft>
                <a:spcPts val="720"/>
              </a:spcAft>
            </a:pPr>
            <a:r>
              <a:rPr sz="1800"/>
              <a:t>The empire expanded through military conquest and diplomatic negotiations, encompassing lands from Europe to North Africa and the Middle East.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Government and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had a complex system of government and administration.</a:t>
            </a:r>
          </a:p>
          <a:p>
            <a:pPr>
              <a:spcAft>
                <a:spcPts val="720"/>
              </a:spcAft>
            </a:pPr>
            <a:r>
              <a:rPr sz="1800"/>
              <a:t>At the top was the emperor, who held absolute power and was considered a god-like figure.</a:t>
            </a:r>
          </a:p>
          <a:p>
            <a:pPr>
              <a:spcAft>
                <a:spcPts val="720"/>
              </a:spcAft>
            </a:pPr>
            <a:r>
              <a:rPr sz="1800"/>
              <a:t>Below the emperor were governors, senators, and other officials who managed various regions and oversaw legal and administrative matters.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Roman architecture is known for its grandeur and innovative engineering.</a:t>
            </a:r>
          </a:p>
          <a:p>
            <a:pPr>
              <a:spcAft>
                <a:spcPts val="720"/>
              </a:spcAft>
            </a:pPr>
            <a:r>
              <a:rPr sz="1800"/>
              <a:t>The Romans built iconic structures such as the Colosseum and the Pantheon, showcasing their mastery of arches, vaults, and concrete.</a:t>
            </a:r>
          </a:p>
          <a:p>
            <a:pPr>
              <a:spcAft>
                <a:spcPts val="720"/>
              </a:spcAft>
            </a:pPr>
            <a:r>
              <a:rPr sz="1800"/>
              <a:t>These architectural achievements continue to inspire and influence modern architecture.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Roman Architecture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Culture and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Roman culture was influenced by Greek, Etruscan, and other Mediterranean civilizations.</a:t>
            </a:r>
          </a:p>
          <a:p>
            <a:pPr>
              <a:spcAft>
                <a:spcPts val="720"/>
              </a:spcAft>
            </a:pPr>
            <a:r>
              <a:rPr sz="1800"/>
              <a:t>The Romans excelled in literature, art, philosophy, and engineering.</a:t>
            </a:r>
          </a:p>
          <a:p>
            <a:pPr>
              <a:spcAft>
                <a:spcPts val="720"/>
              </a:spcAft>
            </a:pPr>
            <a:r>
              <a:rPr sz="1800"/>
              <a:t>They enjoyed gladiator games, chariot races, and elaborate public spectacles.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Achievements and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made significant contributions to various fields.</a:t>
            </a:r>
          </a:p>
          <a:p>
            <a:pPr>
              <a:spcAft>
                <a:spcPts val="720"/>
              </a:spcAft>
            </a:pPr>
            <a:r>
              <a:rPr sz="1800"/>
              <a:t>In law, the Romans developed the concept of written legal codes and the principle of innocent until proven guilty.</a:t>
            </a:r>
          </a:p>
          <a:p>
            <a:pPr>
              <a:spcAft>
                <a:spcPts val="720"/>
              </a:spcAft>
            </a:pPr>
            <a:r>
              <a:rPr sz="1800"/>
              <a:t>They also made advancements in engineering, including the construction of aqueducts, roads, and bridges.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Decline and Fall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faced numerous challenges that led to its decline and eventual fall.</a:t>
            </a:r>
          </a:p>
          <a:p>
            <a:pPr>
              <a:spcAft>
                <a:spcPts val="720"/>
              </a:spcAft>
            </a:pPr>
            <a:r>
              <a:rPr sz="1800"/>
              <a:t>Internal conflicts, economic instability, and invasions by barbarian tribes weakened the empire.</a:t>
            </a:r>
          </a:p>
          <a:p>
            <a:pPr>
              <a:spcAft>
                <a:spcPts val="720"/>
              </a:spcAft>
            </a:pPr>
            <a:r>
              <a:rPr sz="1800"/>
              <a:t>The fall of the Western Roman Empire in 476 CE marked the end of ancient Rome and the beginning of the Middle Ages.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Fall of the Roman Empire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Legacy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left an enduring legacy in many aspects of modern life.</a:t>
            </a:r>
          </a:p>
          <a:p>
            <a:pPr>
              <a:spcAft>
                <a:spcPts val="720"/>
              </a:spcAft>
            </a:pPr>
            <a:r>
              <a:rPr sz="1800"/>
              <a:t>Roman law influenced legal systems in Europe and beyond.</a:t>
            </a:r>
          </a:p>
          <a:p>
            <a:pPr>
              <a:spcAft>
                <a:spcPts val="720"/>
              </a:spcAft>
            </a:pPr>
            <a:r>
              <a:rPr sz="1800"/>
              <a:t>Roman architecture, literature, and philosophy continue to inspire and shape our culture and society.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Beard, M. (2015). SPQR: A history of ancient Rome. Profile Books.</a:t>
            </a:r>
          </a:p>
          <a:p>
            <a:pPr>
              <a:spcAft>
                <a:spcPts val="720"/>
              </a:spcAft>
            </a:pPr>
            <a:r>
              <a:rPr sz="1800"/>
              <a:t>2. Grant, M. (1978). The history of Rome. Faber and Faber.</a:t>
            </a:r>
          </a:p>
          <a:p>
            <a:pPr>
              <a:spcAft>
                <a:spcPts val="720"/>
              </a:spcAft>
            </a:pPr>
            <a:r>
              <a:rPr sz="1800"/>
              <a:t>3. Kamm, A. (2008). The Romans: An introduction (2nd ed.). Routledge.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